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B5F78-6A4D-450A-9DF2-34B249E7C488}" v="5" dt="2022-12-02T20:26:16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Morgan" userId="42442bda-0ec4-4478-bc8e-81fff44fd40a" providerId="ADAL" clId="{BD7B5F78-6A4D-450A-9DF2-34B249E7C488}"/>
    <pc:docChg chg="custSel modSld">
      <pc:chgData name="Tiffany Morgan" userId="42442bda-0ec4-4478-bc8e-81fff44fd40a" providerId="ADAL" clId="{BD7B5F78-6A4D-450A-9DF2-34B249E7C488}" dt="2022-12-02T20:26:19.922" v="65" actId="1076"/>
      <pc:docMkLst>
        <pc:docMk/>
      </pc:docMkLst>
      <pc:sldChg chg="addSp delSp modSp mod delAnim">
        <pc:chgData name="Tiffany Morgan" userId="42442bda-0ec4-4478-bc8e-81fff44fd40a" providerId="ADAL" clId="{BD7B5F78-6A4D-450A-9DF2-34B249E7C488}" dt="2022-12-02T20:26:19.922" v="65" actId="1076"/>
        <pc:sldMkLst>
          <pc:docMk/>
          <pc:sldMk cId="3707212889" sldId="256"/>
        </pc:sldMkLst>
        <pc:spChg chg="add mod">
          <ac:chgData name="Tiffany Morgan" userId="42442bda-0ec4-4478-bc8e-81fff44fd40a" providerId="ADAL" clId="{BD7B5F78-6A4D-450A-9DF2-34B249E7C488}" dt="2022-12-02T20:22:30.727" v="62" actId="1076"/>
          <ac:spMkLst>
            <pc:docMk/>
            <pc:sldMk cId="3707212889" sldId="256"/>
            <ac:spMk id="2" creationId="{0A797B5E-E61A-7002-04C7-3171F4ABEEED}"/>
          </ac:spMkLst>
        </pc:spChg>
        <pc:spChg chg="mod">
          <ac:chgData name="Tiffany Morgan" userId="42442bda-0ec4-4478-bc8e-81fff44fd40a" providerId="ADAL" clId="{BD7B5F78-6A4D-450A-9DF2-34B249E7C488}" dt="2022-12-02T20:22:06.549" v="4" actId="14100"/>
          <ac:spMkLst>
            <pc:docMk/>
            <pc:sldMk cId="3707212889" sldId="256"/>
            <ac:spMk id="4" creationId="{00000000-0000-0000-0000-000000000000}"/>
          </ac:spMkLst>
        </pc:spChg>
        <pc:picChg chg="del mod">
          <ac:chgData name="Tiffany Morgan" userId="42442bda-0ec4-4478-bc8e-81fff44fd40a" providerId="ADAL" clId="{BD7B5F78-6A4D-450A-9DF2-34B249E7C488}" dt="2022-12-02T20:24:51.760" v="64" actId="478"/>
          <ac:picMkLst>
            <pc:docMk/>
            <pc:sldMk cId="3707212889" sldId="256"/>
            <ac:picMk id="3" creationId="{F95E21EC-2B5A-16AB-E254-3581A728C01E}"/>
          </ac:picMkLst>
        </pc:picChg>
        <pc:picChg chg="mod">
          <ac:chgData name="Tiffany Morgan" userId="42442bda-0ec4-4478-bc8e-81fff44fd40a" providerId="ADAL" clId="{BD7B5F78-6A4D-450A-9DF2-34B249E7C488}" dt="2022-12-02T20:26:19.922" v="65" actId="1076"/>
          <ac:picMkLst>
            <pc:docMk/>
            <pc:sldMk cId="3707212889" sldId="256"/>
            <ac:picMk id="5" creationId="{BDA62FB1-7D84-8553-FBB7-59AC7C3591A3}"/>
          </ac:picMkLst>
        </pc:picChg>
      </pc:sldChg>
      <pc:sldChg chg="addSp modSp">
        <pc:chgData name="Tiffany Morgan" userId="42442bda-0ec4-4478-bc8e-81fff44fd40a" providerId="ADAL" clId="{BD7B5F78-6A4D-450A-9DF2-34B249E7C488}" dt="2022-12-02T20:17:25.837" v="0"/>
        <pc:sldMkLst>
          <pc:docMk/>
          <pc:sldMk cId="3635377010" sldId="259"/>
        </pc:sldMkLst>
        <pc:spChg chg="add mod">
          <ac:chgData name="Tiffany Morgan" userId="42442bda-0ec4-4478-bc8e-81fff44fd40a" providerId="ADAL" clId="{BD7B5F78-6A4D-450A-9DF2-34B249E7C488}" dt="2022-12-02T20:17:25.837" v="0"/>
          <ac:spMkLst>
            <pc:docMk/>
            <pc:sldMk cId="3635377010" sldId="259"/>
            <ac:spMk id="3" creationId="{E8CF9FD8-E2D9-638D-125C-5DAAF8F17C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6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9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4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B8C4-3FE2-4F35-9A28-CDEB2040885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73334-239B-4275-ACEC-A77D8FF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slide" Target="slide6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ve and Logic - Parenting Classes - The Parent's P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60" y="671146"/>
            <a:ext cx="58864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8564" y="2886620"/>
            <a:ext cx="5696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 action="ppaction://hlinksldjump"/>
              </a:rPr>
              <a:t>Three types of Parenting Styles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Love and Logic Essentials – 9 Essential </a:t>
            </a:r>
            <a:r>
              <a:rPr lang="en-US" dirty="0" smtClean="0"/>
              <a:t>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 action="ppaction://hlinksldjump"/>
              </a:rPr>
              <a:t>Skills 1-6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 action="ppaction://hlinksldjump"/>
              </a:rPr>
              <a:t>Skills 7-9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Tools of the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 action="ppaction://hlinksldjump"/>
              </a:rPr>
              <a:t>Love and Logic starts with a </a:t>
            </a:r>
            <a:r>
              <a:rPr lang="en-US" dirty="0" smtClean="0">
                <a:hlinkClick r:id="rId8" action="ppaction://hlinksldjump"/>
              </a:rPr>
              <a:t>hug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 action="ppaction://hlinksldjump"/>
              </a:rPr>
              <a:t>The Rules of Love and Logic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0" action="ppaction://hlinksldjump"/>
              </a:rPr>
              <a:t>Two Ways to Neutralize Childhood Arguments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1" action="ppaction://hlinksldjump"/>
              </a:rPr>
              <a:t>The Instant Empathetic Response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2" action="ppaction://hlinksldjump"/>
              </a:rPr>
              <a:t>One-liners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3" action="ppaction://hlinksldjump"/>
              </a:rPr>
              <a:t>One-Liners in Use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97B5E-E61A-7002-04C7-3171F4ABEEED}"/>
              </a:ext>
            </a:extLst>
          </p:cNvPr>
          <p:cNvSpPr txBox="1"/>
          <p:nvPr/>
        </p:nvSpPr>
        <p:spPr>
          <a:xfrm>
            <a:off x="9158750" y="4424185"/>
            <a:ext cx="2780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Click on the speaker icon below for the introduction to Love and Logic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A62FB1-7D84-8553-FBB7-59AC7C359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73598" y="5444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96"/>
    </mc:Choice>
    <mc:Fallback xmlns="">
      <p:transition spd="slow" advTm="45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364" y="33966"/>
            <a:ext cx="5624622" cy="67627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CF9FD8-E2D9-638D-125C-5DAAF8F17C3D}"/>
              </a:ext>
            </a:extLst>
          </p:cNvPr>
          <p:cNvSpPr txBox="1">
            <a:spLocks/>
          </p:cNvSpPr>
          <p:nvPr/>
        </p:nvSpPr>
        <p:spPr>
          <a:xfrm>
            <a:off x="10356112" y="5847907"/>
            <a:ext cx="1274134" cy="520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Britannic Bold" panose="020B0903060703020204" pitchFamily="34" charset="0"/>
                <a:hlinkClick r:id="rId3" action="ppaction://hlinksldjump"/>
              </a:rPr>
              <a:t>Return to Home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0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19" y="346403"/>
            <a:ext cx="3517697" cy="268856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1719" y="3466214"/>
            <a:ext cx="3517697" cy="283079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015656" y="365125"/>
            <a:ext cx="3429760" cy="266984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015656" y="3466214"/>
            <a:ext cx="3429760" cy="2869272"/>
          </a:xfrm>
          <a:prstGeom prst="rect">
            <a:avLst/>
          </a:prstGeom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731656" y="355763"/>
            <a:ext cx="3156938" cy="268856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7731656" y="3472796"/>
            <a:ext cx="3216577" cy="283079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8CF9FD8-E2D9-638D-125C-5DAAF8F17C3D}"/>
              </a:ext>
            </a:extLst>
          </p:cNvPr>
          <p:cNvSpPr txBox="1">
            <a:spLocks/>
          </p:cNvSpPr>
          <p:nvPr/>
        </p:nvSpPr>
        <p:spPr>
          <a:xfrm>
            <a:off x="10801793" y="6211057"/>
            <a:ext cx="1274134" cy="520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Britannic Bold" panose="020B0903060703020204" pitchFamily="34" charset="0"/>
                <a:hlinkClick r:id="rId8" action="ppaction://hlinksldjump"/>
              </a:rPr>
              <a:t>Return to Home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9" y="305481"/>
            <a:ext cx="3487099" cy="3224528"/>
          </a:xfrm>
          <a:prstGeom prst="rect">
            <a:avLst/>
          </a:prstGeom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42" y="1722754"/>
            <a:ext cx="3755191" cy="34551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38348" y="3181688"/>
            <a:ext cx="3515452" cy="33181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F9FD8-E2D9-638D-125C-5DAAF8F17C3D}"/>
              </a:ext>
            </a:extLst>
          </p:cNvPr>
          <p:cNvSpPr txBox="1">
            <a:spLocks/>
          </p:cNvSpPr>
          <p:nvPr/>
        </p:nvSpPr>
        <p:spPr>
          <a:xfrm>
            <a:off x="5294129" y="6059332"/>
            <a:ext cx="1274134" cy="520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Britannic Bold" panose="020B0903060703020204" pitchFamily="34" charset="0"/>
                <a:hlinkClick r:id="rId5" action="ppaction://hlinksldjump"/>
              </a:rPr>
              <a:t>Return to Home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36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71" y="943342"/>
            <a:ext cx="5473914" cy="4452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74" y="347540"/>
            <a:ext cx="5273497" cy="6210838"/>
          </a:xfrm>
          <a:prstGeom prst="rect">
            <a:avLst/>
          </a:prstGeom>
        </p:spPr>
      </p:pic>
      <p:pic>
        <p:nvPicPr>
          <p:cNvPr id="2052" name="Picture 4" descr="DEI Toolkit: Parental Status – AAUW : Empowering Women Since 18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15" y="4997939"/>
            <a:ext cx="2391507" cy="18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8CF9FD8-E2D9-638D-125C-5DAAF8F17C3D}"/>
              </a:ext>
            </a:extLst>
          </p:cNvPr>
          <p:cNvSpPr txBox="1">
            <a:spLocks/>
          </p:cNvSpPr>
          <p:nvPr/>
        </p:nvSpPr>
        <p:spPr>
          <a:xfrm>
            <a:off x="10356112" y="5847907"/>
            <a:ext cx="1274134" cy="520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Britannic Bold" panose="020B0903060703020204" pitchFamily="34" charset="0"/>
                <a:hlinkClick r:id="rId5" action="ppaction://hlinksldjump"/>
              </a:rPr>
              <a:t>Return to Home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53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CF9FD8-E2D9-638D-125C-5DAAF8F17C3D}"/>
              </a:ext>
            </a:extLst>
          </p:cNvPr>
          <p:cNvSpPr txBox="1">
            <a:spLocks/>
          </p:cNvSpPr>
          <p:nvPr/>
        </p:nvSpPr>
        <p:spPr>
          <a:xfrm>
            <a:off x="10356112" y="5847907"/>
            <a:ext cx="1274134" cy="520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Britannic Bold" panose="020B0903060703020204" pitchFamily="34" charset="0"/>
                <a:hlinkClick r:id="rId2" action="ppaction://hlinksldjump"/>
              </a:rPr>
              <a:t>Return to Home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81" y="432649"/>
            <a:ext cx="4708062" cy="593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CF9FD8-E2D9-638D-125C-5DAAF8F17C3D}"/>
              </a:ext>
            </a:extLst>
          </p:cNvPr>
          <p:cNvSpPr txBox="1">
            <a:spLocks/>
          </p:cNvSpPr>
          <p:nvPr/>
        </p:nvSpPr>
        <p:spPr>
          <a:xfrm>
            <a:off x="10356112" y="5847907"/>
            <a:ext cx="1274134" cy="520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Britannic Bold" panose="020B0903060703020204" pitchFamily="34" charset="0"/>
                <a:hlinkClick r:id="rId2" action="ppaction://hlinksldjump"/>
              </a:rPr>
              <a:t>Return to Home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18" y="679670"/>
            <a:ext cx="5644065" cy="54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121" y="365125"/>
            <a:ext cx="6646279" cy="62454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CF9FD8-E2D9-638D-125C-5DAAF8F17C3D}"/>
              </a:ext>
            </a:extLst>
          </p:cNvPr>
          <p:cNvSpPr txBox="1">
            <a:spLocks/>
          </p:cNvSpPr>
          <p:nvPr/>
        </p:nvSpPr>
        <p:spPr>
          <a:xfrm>
            <a:off x="10356112" y="5847907"/>
            <a:ext cx="1274134" cy="520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Britannic Bold" panose="020B0903060703020204" pitchFamily="34" charset="0"/>
                <a:hlinkClick r:id="rId3" action="ppaction://hlinksldjump"/>
              </a:rPr>
              <a:t>Return to Home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12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CF9FD8-E2D9-638D-125C-5DAAF8F17C3D}"/>
              </a:ext>
            </a:extLst>
          </p:cNvPr>
          <p:cNvSpPr txBox="1">
            <a:spLocks/>
          </p:cNvSpPr>
          <p:nvPr/>
        </p:nvSpPr>
        <p:spPr>
          <a:xfrm>
            <a:off x="10356112" y="5847907"/>
            <a:ext cx="1274134" cy="520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Britannic Bold" panose="020B0903060703020204" pitchFamily="34" charset="0"/>
                <a:hlinkClick r:id="rId2" action="ppaction://hlinksldjump"/>
              </a:rPr>
              <a:t>Return to Home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533" y="240429"/>
            <a:ext cx="5776327" cy="6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875" y="152871"/>
            <a:ext cx="5847906" cy="67051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CF9FD8-E2D9-638D-125C-5DAAF8F17C3D}"/>
              </a:ext>
            </a:extLst>
          </p:cNvPr>
          <p:cNvSpPr txBox="1">
            <a:spLocks/>
          </p:cNvSpPr>
          <p:nvPr/>
        </p:nvSpPr>
        <p:spPr>
          <a:xfrm>
            <a:off x="10356112" y="5847907"/>
            <a:ext cx="1274134" cy="520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Britannic Bold" panose="020B0903060703020204" pitchFamily="34" charset="0"/>
                <a:hlinkClick r:id="rId3" action="ppaction://hlinksldjump"/>
              </a:rPr>
              <a:t>Return to Home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45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1D2AFF7896943AD3B2B5CA1046F44" ma:contentTypeVersion="14" ma:contentTypeDescription="Create a new document." ma:contentTypeScope="" ma:versionID="a91dbae37ccb9f24771cdc23d8bf898e">
  <xsd:schema xmlns:xsd="http://www.w3.org/2001/XMLSchema" xmlns:xs="http://www.w3.org/2001/XMLSchema" xmlns:p="http://schemas.microsoft.com/office/2006/metadata/properties" xmlns:ns3="121ccf1c-1adf-4884-b8b0-d9ba2450f2ef" xmlns:ns4="6ffaeb37-50ed-45e2-9e39-ae2075ed44b2" targetNamespace="http://schemas.microsoft.com/office/2006/metadata/properties" ma:root="true" ma:fieldsID="de7ae7b99802a6163f423eb92f0345ef" ns3:_="" ns4:_="">
    <xsd:import namespace="121ccf1c-1adf-4884-b8b0-d9ba2450f2ef"/>
    <xsd:import namespace="6ffaeb37-50ed-45e2-9e39-ae2075ed44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ccf1c-1adf-4884-b8b0-d9ba2450f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aeb37-50ed-45e2-9e39-ae2075ed44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4DC270-D736-4CAA-A0CA-9BC5DAC292D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ffaeb37-50ed-45e2-9e39-ae2075ed44b2"/>
    <ds:schemaRef ds:uri="http://purl.org/dc/elements/1.1/"/>
    <ds:schemaRef ds:uri="http://schemas.microsoft.com/office/2006/metadata/properties"/>
    <ds:schemaRef ds:uri="121ccf1c-1adf-4884-b8b0-d9ba2450f2e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44BF98-5D6C-41BE-BC75-71A73A7555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1ccf1c-1adf-4884-b8b0-d9ba2450f2ef"/>
    <ds:schemaRef ds:uri="6ffaeb37-50ed-45e2-9e39-ae2075ed44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977418-0E3A-417A-8D9F-A64457A463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97</Words>
  <Application>Microsoft Office PowerPoint</Application>
  <PresentationFormat>Widescreen</PresentationFormat>
  <Paragraphs>21</Paragraphs>
  <Slides>10</Slides>
  <Notes>0</Notes>
  <HiddenSlides>9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Amasis MT Pro</vt:lpstr>
      <vt:lpstr>Arial</vt:lpstr>
      <vt:lpstr>Britannic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Morgan</dc:creator>
  <cp:lastModifiedBy>Susie Lane</cp:lastModifiedBy>
  <cp:revision>11</cp:revision>
  <dcterms:created xsi:type="dcterms:W3CDTF">2022-11-29T18:54:29Z</dcterms:created>
  <dcterms:modified xsi:type="dcterms:W3CDTF">2023-03-21T20:49:58Z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0x0101000C61D2AFF7896943AD3B2B5CA1046F44</vt:lpwstr>
  </property>
</Properties>
</file>